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552" r:id="rId5"/>
  </p:sldMasterIdLst>
  <p:notesMasterIdLst>
    <p:notesMasterId r:id="rId14"/>
  </p:notesMasterIdLst>
  <p:handoutMasterIdLst>
    <p:handoutMasterId r:id="rId15"/>
  </p:handoutMasterIdLst>
  <p:sldIdLst>
    <p:sldId id="1706" r:id="rId6"/>
    <p:sldId id="1605" r:id="rId7"/>
    <p:sldId id="1714" r:id="rId8"/>
    <p:sldId id="1715" r:id="rId9"/>
    <p:sldId id="1716" r:id="rId10"/>
    <p:sldId id="265" r:id="rId11"/>
    <p:sldId id="261" r:id="rId12"/>
    <p:sldId id="260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1706"/>
            <p14:sldId id="1605"/>
          </p14:sldIdLst>
        </p14:section>
        <p14:section name="link unfurling" id="{EB9EDCFE-8CB8-184A-BAC4-2D1F0A7F7D38}">
          <p14:sldIdLst>
            <p14:sldId id="1714"/>
            <p14:sldId id="1715"/>
            <p14:sldId id="1716"/>
            <p14:sldId id="265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2D2D30"/>
    <a:srgbClr val="2F2F2F"/>
    <a:srgbClr val="787878"/>
    <a:srgbClr val="595959"/>
    <a:srgbClr val="A6A6A6"/>
    <a:srgbClr val="7F7F7F"/>
    <a:srgbClr val="00BCF2"/>
    <a:srgbClr val="FFFFFF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E0581-757E-684F-B90A-F312E8A7FE51}" v="245" dt="2019-09-25T20:39:13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934" autoAdjust="0"/>
    <p:restoredTop sz="64685" autoAdjust="0"/>
  </p:normalViewPr>
  <p:slideViewPr>
    <p:cSldViewPr snapToGrid="0">
      <p:cViewPr varScale="1">
        <p:scale>
          <a:sx n="112" d="100"/>
          <a:sy n="112" d="100"/>
        </p:scale>
        <p:origin x="200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1/27/20 2:47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1/27/20 2:47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unfurling is the process of taking a hyperlink pasted into a message and performing some action based on the result of processing the link. This process allows developers to perform a search, or display a card.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1/27/20 2:48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9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unit, you’ll learn how to add link unfurling to your Microsoft Teams app and how to implement this type of messaging extension.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1/27/20 2:48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95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link unfurling your app can register to receive an `invoke` activity when URLs with a particular domain are pasted into the compose message area. The `invoke` will contain the full URL that was pasted into the compose message area, and you can respond with a card the user can unfurl, providing additional information or actions. This works similarly to a search command, with the URL serving as the search term.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678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link unfurling messaging extension follows a similar process as action commands and search commands. You'll first register domain(s) supported by your messaging extension and then implement the handler in your web service.</a:t>
            </a:r>
          </a:p>
          <a:p>
            <a:endParaRPr lang="en-US" dirty="0"/>
          </a:p>
          <a:p>
            <a:r>
              <a:rPr lang="en-US" dirty="0"/>
              <a:t>The first step is to register your link unfurling messaging extension in your Microsoft Teams app manifest file. Do this by adding an entry to the `</a:t>
            </a:r>
            <a:r>
              <a:rPr lang="en-US" dirty="0" err="1"/>
              <a:t>messageHandlers</a:t>
            </a:r>
            <a:r>
              <a:rPr lang="en-US" dirty="0"/>
              <a:t>` property on the `</a:t>
            </a:r>
            <a:r>
              <a:rPr lang="en-US" dirty="0" err="1"/>
              <a:t>composeExtensions</a:t>
            </a:r>
            <a:r>
              <a:rPr lang="en-US" dirty="0"/>
              <a:t>` property.</a:t>
            </a:r>
          </a:p>
          <a:p>
            <a:endParaRPr lang="en-US" dirty="0"/>
          </a:p>
          <a:p>
            <a:r>
              <a:rPr lang="en-US" dirty="0"/>
              <a:t>The `type` property must be set to `link`.</a:t>
            </a:r>
          </a:p>
          <a:p>
            <a:endParaRPr lang="en-US" dirty="0"/>
          </a:p>
          <a:p>
            <a:r>
              <a:rPr lang="en-US" dirty="0"/>
              <a:t>The `value` property must contain a `domains` collection of domains that the link message handler watches for. If a link is added to a message that matches a domain listed in this collection, the message handler is invoked.</a:t>
            </a:r>
          </a:p>
          <a:p>
            <a:endParaRPr lang="en-US" dirty="0"/>
          </a:p>
          <a:p>
            <a:r>
              <a:rPr lang="en-US" dirty="0"/>
              <a:t>In addition to the `</a:t>
            </a:r>
            <a:r>
              <a:rPr lang="en-US" dirty="0" err="1"/>
              <a:t>messageHandlers</a:t>
            </a:r>
            <a:r>
              <a:rPr lang="en-US" dirty="0"/>
              <a:t>` property, all domains must also be listed in the `</a:t>
            </a:r>
            <a:r>
              <a:rPr lang="en-US" dirty="0" err="1"/>
              <a:t>validDomains</a:t>
            </a:r>
            <a:r>
              <a:rPr lang="en-US" dirty="0"/>
              <a:t>` property of the Microsoft Teams app's manifest.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9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valid domain is detected by the Microsoft Teams client, the Bot Framework will send an `Activity` object to your web service of type `</a:t>
            </a:r>
            <a:r>
              <a:rPr lang="en-US" dirty="0" err="1"/>
              <a:t>composeExtension</a:t>
            </a:r>
            <a:r>
              <a:rPr lang="en-US" dirty="0"/>
              <a:t>/</a:t>
            </a:r>
            <a:r>
              <a:rPr lang="en-US" dirty="0" err="1"/>
              <a:t>queryLink</a:t>
            </a:r>
            <a:r>
              <a:rPr lang="en-US" dirty="0"/>
              <a:t>` with the URL from the message.</a:t>
            </a:r>
          </a:p>
          <a:p>
            <a:endParaRPr lang="en-US" dirty="0"/>
          </a:p>
          <a:p>
            <a:r>
              <a:rPr lang="en-US" dirty="0"/>
              <a:t>Your web service will respond with a similar response as the search command. However, if you return multiple attachments, only the first one in the collection will be used by the Microsoft Teams client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83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80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1/27/20 2:47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6745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76925075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554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7891089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9739735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39659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694117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4739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259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17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2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5628897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37281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162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27156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211181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38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743948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044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  <p:sldLayoutId id="2147484565" r:id="rId13"/>
    <p:sldLayoutId id="2147484566" r:id="rId14"/>
    <p:sldLayoutId id="2147484567" r:id="rId15"/>
    <p:sldLayoutId id="2147484568" r:id="rId16"/>
    <p:sldLayoutId id="2147484569" r:id="rId17"/>
    <p:sldLayoutId id="2147484570" r:id="rId18"/>
    <p:sldLayoutId id="2147484571" r:id="rId19"/>
    <p:sldLayoutId id="2147484572" r:id="rId20"/>
    <p:sldLayoutId id="2147484573" r:id="rId21"/>
    <p:sldLayoutId id="2147484574" r:id="rId22"/>
    <p:sldLayoutId id="2147484575" r:id="rId23"/>
    <p:sldLayoutId id="2147484576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009539" cy="2791686"/>
          </a:xfrm>
        </p:spPr>
        <p:txBody>
          <a:bodyPr/>
          <a:lstStyle/>
          <a:p>
            <a:r>
              <a:rPr lang="en-US" dirty="0"/>
              <a:t>Task-oriented interactions in Microsoft Teams with messaging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138" y="5158154"/>
            <a:ext cx="8527440" cy="7301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Unfurling links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Implementing link unfurling message handlers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AE09-FBA4-3B42-9801-43D84E48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link unfurling?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39AE-2A56-1844-9AF6-BBDA481488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8438831" cy="2708434"/>
          </a:xfrm>
        </p:spPr>
        <p:txBody>
          <a:bodyPr/>
          <a:lstStyle/>
          <a:p>
            <a:r>
              <a:rPr lang="en-US" dirty="0"/>
              <a:t>Configure your messaging extension to watch for specific URLs in the compose message box</a:t>
            </a:r>
          </a:p>
          <a:p>
            <a:endParaRPr lang="en-US" dirty="0"/>
          </a:p>
          <a:p>
            <a:r>
              <a:rPr lang="en-US" dirty="0"/>
              <a:t>When a registered domain is detected, the message is sent to your web service</a:t>
            </a:r>
          </a:p>
          <a:p>
            <a:endParaRPr lang="en-US" dirty="0"/>
          </a:p>
          <a:p>
            <a:r>
              <a:rPr lang="en-US" dirty="0"/>
              <a:t>Web service responds with a richly </a:t>
            </a:r>
            <a:br>
              <a:rPr lang="en-US" dirty="0"/>
            </a:br>
            <a:r>
              <a:rPr lang="en-US" dirty="0"/>
              <a:t>formatted card, similar to search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86EB5-938D-484C-AB85-6C0980F6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3822700"/>
            <a:ext cx="63754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429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47C1-15C4-FD4F-9783-FB2CF5FE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link unfurling messaging extensions in the app manifest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E8A75-CEF7-AE48-9FCC-B1AB72311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2213"/>
            <a:ext cx="11533187" cy="4576637"/>
          </a:xfrm>
        </p:spPr>
        <p:txBody>
          <a:bodyPr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composeExtensions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"&lt;REPLACE_WITH_MICROSOFT_APP_ID&gt;",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canUpdateConfiguration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false,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”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messageHandlers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"type": ”link",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”type": { “domains”: [ ”*.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wikipedia.org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validDomains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”: [ “{{HOSTNAME}}”, “*.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wikipedia.org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”]</a:t>
            </a:r>
          </a:p>
        </p:txBody>
      </p:sp>
    </p:spTree>
    <p:extLst>
      <p:ext uri="{BB962C8B-B14F-4D97-AF65-F5344CB8AC3E}">
        <p14:creationId xmlns:p14="http://schemas.microsoft.com/office/powerpoint/2010/main" val="39323744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47C1-15C4-FD4F-9783-FB2CF5FE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message handler invocation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E8A75-CEF7-AE48-9FCC-B1AB72311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2213"/>
            <a:ext cx="11849574" cy="5647700"/>
          </a:xfrm>
        </p:spPr>
        <p:txBody>
          <a:bodyPr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export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PlanetBot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TeamsActivityHandler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// handle the Activity type = “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composeExtension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queryLink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protected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handleTeamsAppBasedLinkQuery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context: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TurnContext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query: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AppBasedLinkQuery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): Promise&lt;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MessagingExtensionResponse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get the selected planet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selectedPlanet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any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planets.filter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((planet) =&gt;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planet.wikiLink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query.url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)[0];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this.getPlanetDetailCard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selectedPlanet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generate the response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Promise.resolve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MessagingExtensionActionResponse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composeExtension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"result",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attachmentLayout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"list", attachments: 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adaptiveCard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 }</a:t>
            </a:r>
          </a:p>
        </p:txBody>
      </p:sp>
    </p:spTree>
    <p:extLst>
      <p:ext uri="{BB962C8B-B14F-4D97-AF65-F5344CB8AC3E}">
        <p14:creationId xmlns:p14="http://schemas.microsoft.com/office/powerpoint/2010/main" val="16285163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449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C4BB6-DB8D-4070-8F7B-E5A2778ED62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61b79488-63fd-46f4-b1bf-09cb63d2085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890</Words>
  <Application>Microsoft Macintosh PowerPoint</Application>
  <PresentationFormat>Custom</PresentationFormat>
  <Paragraphs>83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1_Office 365 PPT Template - 2017</vt:lpstr>
      <vt:lpstr>Task-oriented interactions in Microsoft Teams with messaging extensions</vt:lpstr>
      <vt:lpstr>Overview</vt:lpstr>
      <vt:lpstr>What is link unfurling?</vt:lpstr>
      <vt:lpstr>Register link unfurling messaging extensions in the app manifest</vt:lpstr>
      <vt:lpstr>Responding to message handler invocation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2020-01-27T19:54:53Z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0x010100F09820594E7B0041BAC4DECBBC892FF9</vt:lpwstr>
  </property>
</Properties>
</file>